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61" r:id="rId3"/>
    <p:sldId id="271" r:id="rId4"/>
    <p:sldId id="275" r:id="rId5"/>
    <p:sldId id="272" r:id="rId6"/>
    <p:sldId id="273" r:id="rId7"/>
    <p:sldId id="258" r:id="rId8"/>
    <p:sldId id="259" r:id="rId9"/>
    <p:sldId id="270" r:id="rId10"/>
    <p:sldId id="257" r:id="rId11"/>
    <p:sldId id="268" r:id="rId12"/>
    <p:sldId id="269" r:id="rId13"/>
    <p:sldId id="274" r:id="rId14"/>
    <p:sldId id="262" r:id="rId15"/>
    <p:sldId id="263" r:id="rId16"/>
    <p:sldId id="267" r:id="rId1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050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wmf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33412-479C-4E61-8554-D0F0CC3629B1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09545-E4F0-4623-BB77-7B7D1A64B4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0970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  <p:pic>
        <p:nvPicPr>
          <p:cNvPr id="2050" name="Picture 2" descr="E:\TCC\logo2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116632"/>
            <a:ext cx="1406723" cy="140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27FD99EC-5466-4EEE-B9CC-095306E6EA55}" type="datetimeFigureOut">
              <a:rPr lang="pt-BR" smtClean="0"/>
              <a:t>29/10/2018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D08082FD-DE38-449E-B714-49591488C8EA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3568" y="692696"/>
            <a:ext cx="7772400" cy="1470025"/>
          </a:xfrm>
        </p:spPr>
        <p:txBody>
          <a:bodyPr/>
          <a:lstStyle/>
          <a:p>
            <a:r>
              <a:rPr lang="pt-BR" dirty="0" smtClean="0"/>
              <a:t>Universo azul: O portal do autista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03648" y="3293368"/>
            <a:ext cx="6400800" cy="1752600"/>
          </a:xfrm>
        </p:spPr>
        <p:txBody>
          <a:bodyPr/>
          <a:lstStyle/>
          <a:p>
            <a:r>
              <a:rPr lang="pt-BR" dirty="0"/>
              <a:t>Um projeto que surpreendera vocês</a:t>
            </a:r>
          </a:p>
        </p:txBody>
      </p:sp>
      <p:pic>
        <p:nvPicPr>
          <p:cNvPr id="1026" name="Picture 2" descr="E:\TCC\logo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576" y="3717032"/>
            <a:ext cx="2826725" cy="2821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88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pt-BR" sz="2400" dirty="0"/>
          </a:p>
          <a:p>
            <a:pPr marL="0" indent="0"/>
            <a:endParaRPr lang="pt-BR" sz="2400" dirty="0"/>
          </a:p>
          <a:p>
            <a:pPr>
              <a:buFont typeface="Arial" pitchFamily="34" charset="0"/>
              <a:buChar char="•"/>
            </a:pPr>
            <a:endParaRPr lang="pt-BR" dirty="0"/>
          </a:p>
        </p:txBody>
      </p:sp>
      <p:pic>
        <p:nvPicPr>
          <p:cNvPr id="10242" name="Picture 2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628800"/>
            <a:ext cx="5438775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795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267" name="Picture 3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268760"/>
            <a:ext cx="6469063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708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268760"/>
            <a:ext cx="5821363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4684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SOFTWARES UTILIZADOS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pt-BR" dirty="0" smtClean="0"/>
              <a:t>Escolha da plataforma</a:t>
            </a:r>
          </a:p>
          <a:p>
            <a:pPr>
              <a:buFont typeface="Arial" pitchFamily="34" charset="0"/>
              <a:buChar char="•"/>
            </a:pPr>
            <a:endParaRPr lang="pt-BR" dirty="0"/>
          </a:p>
          <a:p>
            <a:pPr>
              <a:buFont typeface="Arial" pitchFamily="34" charset="0"/>
              <a:buChar char="•"/>
            </a:pPr>
            <a:endParaRPr lang="pt-BR" dirty="0"/>
          </a:p>
        </p:txBody>
      </p:sp>
      <p:pic>
        <p:nvPicPr>
          <p:cNvPr id="7170" name="Picture 2" descr="androidStudio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539280"/>
            <a:ext cx="2561046" cy="1512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 descr="Inkscape_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539280"/>
            <a:ext cx="1673225" cy="167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 descr="cap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3102135"/>
            <a:ext cx="2957513" cy="184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 descr="C:\Users\Street-Labs\Desktop\SQLite370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212505"/>
            <a:ext cx="3579326" cy="169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746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D48BFB6-119F-4E05-B15F-97AB8EE6D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074" name="Picture 2" descr="C:\Users\Street_Labs\Desktop\Newsfee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52" y="1166809"/>
            <a:ext cx="3184756" cy="4504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Street_Labs\Desktop\Opções selecionada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1757" y="1166809"/>
            <a:ext cx="3279950" cy="4639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4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DCB0B82E-20BA-4B45-A92D-356EBA4D5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 descr="C:\Users\Street_Labs\Desktop\Parents 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980728"/>
            <a:ext cx="3697226" cy="52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Street_Labs\Desktop\User Scree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392" y="930472"/>
            <a:ext cx="3715090" cy="5254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14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="" xmlns:a16="http://schemas.microsoft.com/office/drawing/2014/main" id="{0406BE30-5AE0-46B8-9BBB-F057C0C966FB}"/>
              </a:ext>
            </a:extLst>
          </p:cNvPr>
          <p:cNvSpPr txBox="1"/>
          <p:nvPr/>
        </p:nvSpPr>
        <p:spPr>
          <a:xfrm rot="19387730">
            <a:off x="1830381" y="1787397"/>
            <a:ext cx="65527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/>
              <a:t>OBRIGADO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="" xmlns:a16="http://schemas.microsoft.com/office/drawing/2014/main" id="{EEAA1C53-0734-4807-A924-605404E45A01}"/>
              </a:ext>
            </a:extLst>
          </p:cNvPr>
          <p:cNvSpPr txBox="1"/>
          <p:nvPr/>
        </p:nvSpPr>
        <p:spPr>
          <a:xfrm rot="19274046">
            <a:off x="5892205" y="1925376"/>
            <a:ext cx="1596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Pela paciência</a:t>
            </a:r>
          </a:p>
        </p:txBody>
      </p:sp>
    </p:spTree>
    <p:extLst>
      <p:ext uri="{BB962C8B-B14F-4D97-AF65-F5344CB8AC3E}">
        <p14:creationId xmlns:p14="http://schemas.microsoft.com/office/powerpoint/2010/main" val="144338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3088474"/>
              </p:ext>
            </p:extLst>
          </p:nvPr>
        </p:nvGraphicFramePr>
        <p:xfrm>
          <a:off x="3635896" y="2780928"/>
          <a:ext cx="205740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7" name="Objeto de Shell de Gerenciador" showAsIcon="1" r:id="rId3" imgW="2057400" imgH="686880" progId="Package">
                  <p:embed/>
                </p:oleObj>
              </mc:Choice>
              <mc:Fallback>
                <p:oleObj name="Objeto de Shell de Gerenciador" showAsIcon="1" r:id="rId3" imgW="2057400" imgH="6868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5896" y="2780928"/>
                        <a:ext cx="205740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798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PROBLEMÁTICA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60" y="1124744"/>
            <a:ext cx="7274940" cy="484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414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LAPIDAÇÃO DA IDEIA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pt-BR" dirty="0" smtClean="0"/>
              <a:t>Site em formato de fórum</a:t>
            </a:r>
            <a:endParaRPr lang="pt-BR" dirty="0"/>
          </a:p>
        </p:txBody>
      </p:sp>
      <p:pic>
        <p:nvPicPr>
          <p:cNvPr id="8195" name="Picture 3" descr="C:\Users\Street-Labs\Pictures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128398" y="1625825"/>
            <a:ext cx="6747858" cy="3130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716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Base Teórica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1232" y="1412776"/>
            <a:ext cx="931075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pt-BR" sz="2000" dirty="0" smtClean="0"/>
              <a:t>Ami Klin fala da diferencia entre Transtorno do espectro Autista e Asperge.</a:t>
            </a:r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r>
              <a:rPr lang="pt-BR" sz="2000" dirty="0" smtClean="0"/>
              <a:t>Freud </a:t>
            </a:r>
            <a:r>
              <a:rPr lang="pt-BR" sz="2000" dirty="0"/>
              <a:t>enfatiza a importância da base familiar em diversas </a:t>
            </a:r>
            <a:r>
              <a:rPr lang="pt-BR" sz="2000" dirty="0" smtClean="0"/>
              <a:t>obras</a:t>
            </a:r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endParaRPr lang="pt-BR" sz="2000" dirty="0" smtClean="0"/>
          </a:p>
          <a:p>
            <a:pPr marL="285750" indent="-285750" algn="just">
              <a:buFont typeface="Arial" pitchFamily="34" charset="0"/>
              <a:buChar char="•"/>
            </a:pPr>
            <a:r>
              <a:rPr lang="pt-BR" sz="2000" dirty="0"/>
              <a:t>S</a:t>
            </a:r>
            <a:r>
              <a:rPr lang="pt-BR" sz="2000" dirty="0" smtClean="0"/>
              <a:t>egundo </a:t>
            </a:r>
            <a:r>
              <a:rPr lang="pt-BR" sz="2000" dirty="0"/>
              <a:t>Piaget, com suas Fases do Desenvolvimento Infantil, </a:t>
            </a:r>
            <a:r>
              <a:rPr lang="pt-BR" sz="2000" dirty="0" smtClean="0"/>
              <a:t>o desenvolvimento </a:t>
            </a:r>
          </a:p>
          <a:p>
            <a:pPr algn="just"/>
            <a:r>
              <a:rPr lang="pt-BR" sz="2000" dirty="0" smtClean="0"/>
              <a:t>cognitivo e comportamental </a:t>
            </a:r>
            <a:r>
              <a:rPr lang="pt-BR" sz="2000" dirty="0"/>
              <a:t>ocorre majoritariamente </a:t>
            </a:r>
            <a:endParaRPr lang="pt-BR" sz="2000" dirty="0" smtClean="0"/>
          </a:p>
          <a:p>
            <a:pPr algn="just"/>
            <a:r>
              <a:rPr lang="pt-BR" sz="2000" dirty="0" smtClean="0"/>
              <a:t>durante </a:t>
            </a:r>
            <a:r>
              <a:rPr lang="pt-BR" sz="2000" dirty="0"/>
              <a:t>a infância.</a:t>
            </a:r>
          </a:p>
        </p:txBody>
      </p:sp>
    </p:spTree>
    <p:extLst>
      <p:ext uri="{BB962C8B-B14F-4D97-AF65-F5344CB8AC3E}">
        <p14:creationId xmlns:p14="http://schemas.microsoft.com/office/powerpoint/2010/main" val="1464791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DESAFIOS Á FAMILÍA</a:t>
            </a:r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827584" y="1556792"/>
            <a:ext cx="74888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pt-BR" dirty="0" smtClean="0"/>
              <a:t>Gastos médicos</a:t>
            </a:r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endParaRPr lang="pt-BR" dirty="0"/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pt-BR" dirty="0" smtClean="0"/>
              <a:t>Desafios do núcleo familiar</a:t>
            </a:r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endParaRPr lang="pt-BR" dirty="0"/>
          </a:p>
          <a:p>
            <a:pPr marL="285750" indent="-285750">
              <a:buFont typeface="Arial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pt-BR" dirty="0" smtClean="0"/>
              <a:t>Educação especial</a:t>
            </a:r>
            <a:endParaRPr lang="pt-BR" dirty="0"/>
          </a:p>
        </p:txBody>
      </p:sp>
      <p:pic>
        <p:nvPicPr>
          <p:cNvPr id="6146" name="Picture 2" descr="C:\Users\Street-Labs\Desktop\autismofamiliak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544215"/>
            <a:ext cx="5129608" cy="259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918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objetivos gerais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pt-BR" sz="2800" dirty="0"/>
              <a:t>Comunicação entre  responsáveis.</a:t>
            </a:r>
          </a:p>
          <a:p>
            <a:pPr>
              <a:buFont typeface="Arial" pitchFamily="34" charset="0"/>
              <a:buChar char="•"/>
            </a:pPr>
            <a:r>
              <a:rPr lang="pt-BR" sz="2800" dirty="0"/>
              <a:t>Divulgação do trabalho de clinicas.</a:t>
            </a:r>
          </a:p>
          <a:p>
            <a:pPr>
              <a:buFont typeface="Arial" pitchFamily="34" charset="0"/>
              <a:buChar char="•"/>
            </a:pPr>
            <a:endParaRPr lang="pt-BR" dirty="0"/>
          </a:p>
          <a:p>
            <a:pPr marL="0" indent="0"/>
            <a:endParaRPr lang="pt-BR" dirty="0"/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C2521149-3E40-44A1-BD7D-3C8E9AA3A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808" y="2912078"/>
            <a:ext cx="7105243" cy="273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46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objetivos específicos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pt-BR" sz="2400" dirty="0"/>
              <a:t>Esclarecer como lidar e cuidar de autistas.</a:t>
            </a:r>
          </a:p>
          <a:p>
            <a:pPr>
              <a:buFont typeface="Arial" pitchFamily="34" charset="0"/>
              <a:buChar char="•"/>
            </a:pPr>
            <a:r>
              <a:rPr lang="pt-BR" sz="2400" dirty="0"/>
              <a:t>Compartilhamento de experiências entre os responsáveis.</a:t>
            </a:r>
          </a:p>
          <a:p>
            <a:pPr>
              <a:buFont typeface="Arial" pitchFamily="34" charset="0"/>
              <a:buChar char="•"/>
            </a:pPr>
            <a:r>
              <a:rPr lang="pt-BR" sz="2400" dirty="0"/>
              <a:t>Oferecer apoio por meio da divulgação e o patrocínio de clinicas.</a:t>
            </a:r>
          </a:p>
        </p:txBody>
      </p:sp>
    </p:spTree>
    <p:extLst>
      <p:ext uri="{BB962C8B-B14F-4D97-AF65-F5344CB8AC3E}">
        <p14:creationId xmlns:p14="http://schemas.microsoft.com/office/powerpoint/2010/main" val="47793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AutoShape 2" descr="Gráfico de respostas do Formulários Google. Título da pergunta: Qual é a sua idade?. Número de respostas: 30 respostas."/>
          <p:cNvSpPr>
            <a:spLocks noChangeAspect="1" noChangeArrowheads="1"/>
          </p:cNvSpPr>
          <p:nvPr/>
        </p:nvSpPr>
        <p:spPr bwMode="auto">
          <a:xfrm>
            <a:off x="1555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4" descr="Gráfico de respostas do Formulários Google. Título da pergunta: Qual é a sua idade?. Número de respostas: 30 respostas."/>
          <p:cNvSpPr>
            <a:spLocks noChangeAspect="1" noChangeArrowheads="1"/>
          </p:cNvSpPr>
          <p:nvPr/>
        </p:nvSpPr>
        <p:spPr bwMode="auto">
          <a:xfrm>
            <a:off x="307975" y="2365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9223" name="Picture 7" descr="C:\Users\Street-Labs\Desktop\Sem títul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522" y="1196752"/>
            <a:ext cx="5343525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61494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Ângulos">
  <a:themeElements>
    <a:clrScheme name="Ângulo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Ângulo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Ângulo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293</TotalTime>
  <Words>127</Words>
  <Application>Microsoft Office PowerPoint</Application>
  <PresentationFormat>Apresentação na tela (4:3)</PresentationFormat>
  <Paragraphs>38</Paragraphs>
  <Slides>16</Slides>
  <Notes>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8" baseType="lpstr">
      <vt:lpstr>Ângulos</vt:lpstr>
      <vt:lpstr>Objeto de Shell de Gerenciador</vt:lpstr>
      <vt:lpstr>Universo azul: O portal do autista</vt:lpstr>
      <vt:lpstr>Apresentação do PowerPoint</vt:lpstr>
      <vt:lpstr>PROBLEMÁTICA</vt:lpstr>
      <vt:lpstr>LAPIDAÇÃO DA IDEIA</vt:lpstr>
      <vt:lpstr>Base Teórica</vt:lpstr>
      <vt:lpstr>DESAFIOS Á FAMILÍA</vt:lpstr>
      <vt:lpstr>objetivos gerais</vt:lpstr>
      <vt:lpstr>objetivos específicos</vt:lpstr>
      <vt:lpstr>Apresentação do PowerPoint</vt:lpstr>
      <vt:lpstr>Apresentação do PowerPoint</vt:lpstr>
      <vt:lpstr>Apresentação do PowerPoint</vt:lpstr>
      <vt:lpstr>Apresentação do PowerPoint</vt:lpstr>
      <vt:lpstr>SOFTWARES UTILIZADOS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Ajudando o autista</dc:title>
  <dc:creator>Street_Labs</dc:creator>
  <cp:lastModifiedBy>Street-Labs</cp:lastModifiedBy>
  <cp:revision>46</cp:revision>
  <dcterms:created xsi:type="dcterms:W3CDTF">2017-11-28T20:15:08Z</dcterms:created>
  <dcterms:modified xsi:type="dcterms:W3CDTF">2018-10-29T14:24:11Z</dcterms:modified>
</cp:coreProperties>
</file>

<file path=docProps/thumbnail.jpeg>
</file>